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7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16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69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51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42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83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93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6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76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6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33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97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53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7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8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6A48-694B-488C-9F91-DA0980C0EB57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A5C75D-F404-4191-9A96-117F21ED55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02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ΓΕΩΜΕΤΡΙΚΕΣ ΚΑΤΑΣΚΕΥΕΣ ΣΤΗ </a:t>
            </a:r>
            <a:r>
              <a:rPr lang="el-G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ΔΡΩΣΑ </a:t>
            </a:r>
            <a:r>
              <a:rPr lang="el-GR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ΔΙΑΔΙΚΑΣΙΑ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ΣΠΥΡΟΠΟΥΛΟΣ ΑΝΑΣΤΑΣΙΟΣ </a:t>
            </a:r>
          </a:p>
          <a:p>
            <a:r>
              <a:rPr lang="el-GR" dirty="0" smtClean="0"/>
              <a:t>ΜΑΘΗΜΑΤΙΚΟΣ 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ΓΥΜΝΑΣΙΟ ΑΓΙΑΣ ΠΑΡΑΣΚΕΥΗΣ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1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77264" y="546472"/>
            <a:ext cx="8911687" cy="1280890"/>
          </a:xfrm>
        </p:spPr>
        <p:txBody>
          <a:bodyPr/>
          <a:lstStyle/>
          <a:p>
            <a:r>
              <a:rPr lang="el-GR" b="1" dirty="0" smtClean="0"/>
              <a:t>2</a:t>
            </a:r>
            <a:r>
              <a:rPr lang="el-GR" b="1" baseline="30000" dirty="0" smtClean="0"/>
              <a:t>η</a:t>
            </a:r>
            <a:r>
              <a:rPr lang="el-GR" b="1" dirty="0" smtClean="0"/>
              <a:t> ΠΡΟΣΕΓΓΙΣΗ ΑΠΟ ΜΑΘΗΤΕΣ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" y="1283176"/>
            <a:ext cx="6643659" cy="498822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95413" y="1742245"/>
            <a:ext cx="1982138" cy="6976540"/>
          </a:xfrm>
        </p:spPr>
      </p:pic>
    </p:spTree>
    <p:extLst>
      <p:ext uri="{BB962C8B-B14F-4D97-AF65-F5344CB8AC3E}">
        <p14:creationId xmlns:p14="http://schemas.microsoft.com/office/powerpoint/2010/main" val="8389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3</a:t>
            </a:r>
            <a:r>
              <a:rPr lang="el-GR" b="1" baseline="30000" dirty="0" smtClean="0"/>
              <a:t>η</a:t>
            </a:r>
            <a:r>
              <a:rPr lang="el-GR" b="1" dirty="0" smtClean="0"/>
              <a:t> ΠΡΟΣΕΓΓΙΣΗ ΑΠΟ ΜΑΘΗΤΕΣ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" y="1457865"/>
            <a:ext cx="7297947" cy="5098210"/>
          </a:xfrm>
        </p:spPr>
      </p:pic>
      <p:pic>
        <p:nvPicPr>
          <p:cNvPr id="8" name="Θέση περιεχομένου 7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3547" y="1720970"/>
            <a:ext cx="58084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ΣΥΜΠΕΡΑΣΜΑΤΑ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280673"/>
            <a:ext cx="4313237" cy="3484103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26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Σας ευχαριστώ!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0777" y="624110"/>
            <a:ext cx="10291313" cy="1280890"/>
          </a:xfrm>
        </p:spPr>
        <p:txBody>
          <a:bodyPr/>
          <a:lstStyle/>
          <a:p>
            <a:r>
              <a:rPr lang="el-GR" b="1" dirty="0"/>
              <a:t>ΠΑΡΑΔΕΙΓΜΑΤΑ ΓΕΩΜΕΤΡΙΚΩΝ ΚΑΤΑΣΚΕΥΩΝ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8" y="1406105"/>
            <a:ext cx="7447835" cy="3478584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68" y="2678369"/>
            <a:ext cx="4350589" cy="3942272"/>
          </a:xfrm>
        </p:spPr>
      </p:pic>
    </p:spTree>
    <p:extLst>
      <p:ext uri="{BB962C8B-B14F-4D97-AF65-F5344CB8AC3E}">
        <p14:creationId xmlns:p14="http://schemas.microsoft.com/office/powerpoint/2010/main" val="19348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56272" y="624110"/>
            <a:ext cx="10308565" cy="1280890"/>
          </a:xfrm>
        </p:spPr>
        <p:txBody>
          <a:bodyPr/>
          <a:lstStyle/>
          <a:p>
            <a:r>
              <a:rPr lang="el-GR" b="1" dirty="0"/>
              <a:t>ΠΑΡΑΔΕΙΓΜΑΤΑ </a:t>
            </a:r>
            <a:r>
              <a:rPr lang="el-GR" b="1" dirty="0" smtClean="0"/>
              <a:t>ΓΕΩΜΕΤΡΙΚΩΝ </a:t>
            </a:r>
            <a:r>
              <a:rPr lang="el-GR" b="1" dirty="0"/>
              <a:t>ΚΑΤΑΣΚΕΥΩΝ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139564"/>
            <a:ext cx="8915400" cy="3766321"/>
          </a:xfrm>
        </p:spPr>
      </p:pic>
    </p:spTree>
    <p:extLst>
      <p:ext uri="{BB962C8B-B14F-4D97-AF65-F5344CB8AC3E}">
        <p14:creationId xmlns:p14="http://schemas.microsoft.com/office/powerpoint/2010/main" val="29926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ΟΡΙΣΜΟΙ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1307080"/>
            <a:ext cx="5832775" cy="4308779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733909"/>
            <a:ext cx="4313238" cy="3709359"/>
          </a:xfrm>
        </p:spPr>
      </p:pic>
    </p:spTree>
    <p:extLst>
      <p:ext uri="{BB962C8B-B14F-4D97-AF65-F5344CB8AC3E}">
        <p14:creationId xmlns:p14="http://schemas.microsoft.com/office/powerpoint/2010/main" val="30898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ΑΦΟΡΜΗ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7958" y="-1886199"/>
            <a:ext cx="3085457" cy="10667853"/>
          </a:xfrm>
        </p:spPr>
      </p:pic>
    </p:spTree>
    <p:extLst>
      <p:ext uri="{BB962C8B-B14F-4D97-AF65-F5344CB8AC3E}">
        <p14:creationId xmlns:p14="http://schemas.microsoft.com/office/powerpoint/2010/main" val="26132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</a:t>
            </a:r>
            <a:r>
              <a:rPr lang="el-GR" b="1" dirty="0" smtClean="0"/>
              <a:t>ΦΕΛΟΣ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2" y="1264555"/>
            <a:ext cx="10463841" cy="5567566"/>
          </a:xfrm>
        </p:spPr>
      </p:pic>
    </p:spTree>
    <p:extLst>
      <p:ext uri="{BB962C8B-B14F-4D97-AF65-F5344CB8AC3E}">
        <p14:creationId xmlns:p14="http://schemas.microsoft.com/office/powerpoint/2010/main" val="24734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ΟΦΕΛΟΣ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8022" y="-1316135"/>
            <a:ext cx="2575061" cy="10038121"/>
          </a:xfrm>
        </p:spPr>
      </p:pic>
    </p:spTree>
    <p:extLst>
      <p:ext uri="{BB962C8B-B14F-4D97-AF65-F5344CB8AC3E}">
        <p14:creationId xmlns:p14="http://schemas.microsoft.com/office/powerpoint/2010/main" val="18657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1</a:t>
            </a:r>
            <a:r>
              <a:rPr lang="el-GR" sz="4000" b="1" baseline="30000" dirty="0" smtClean="0"/>
              <a:t>η</a:t>
            </a:r>
            <a:r>
              <a:rPr lang="el-GR" b="1" dirty="0" smtClean="0"/>
              <a:t> ΠΡΟΣΕΓΓΙΣΗ ΑΠΟ ΜΑΘΗΤΕΣ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4" y="1431986"/>
            <a:ext cx="6110376" cy="4839418"/>
          </a:xfrm>
        </p:spPr>
      </p:pic>
      <p:pic>
        <p:nvPicPr>
          <p:cNvPr id="5" name="Θέση περιεχομένου 4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3245" y="1431986"/>
            <a:ext cx="6169205" cy="45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1</a:t>
            </a:r>
            <a:r>
              <a:rPr lang="el-GR" b="1" baseline="30000" dirty="0" smtClean="0"/>
              <a:t>η</a:t>
            </a:r>
            <a:r>
              <a:rPr lang="el-GR" b="1" dirty="0" smtClean="0"/>
              <a:t> ΠΡΟΣΕΓΓΙΣΗ ΑΠΟ ΜΑΘΗΤΕΣ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1" y="1371600"/>
            <a:ext cx="6566020" cy="5124091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4" y="1371599"/>
            <a:ext cx="6929886" cy="5124091"/>
          </a:xfrm>
        </p:spPr>
      </p:pic>
    </p:spTree>
    <p:extLst>
      <p:ext uri="{BB962C8B-B14F-4D97-AF65-F5344CB8AC3E}">
        <p14:creationId xmlns:p14="http://schemas.microsoft.com/office/powerpoint/2010/main" val="27131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41</Words>
  <Application>Microsoft Office PowerPoint</Application>
  <PresentationFormat>Ευρεία οθόνη</PresentationFormat>
  <Paragraphs>16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ΟΙ ΓΕΩΜΕΤΡΙΚΕΣ ΚΑΤΑΣΚΕΥΕΣ ΣΤΗ  ΔΡΩΣΑ ΔΙΑΔΙΚΑΣΙΑ </vt:lpstr>
      <vt:lpstr>ΠΑΡΑΔΕΙΓΜΑΤΑ ΓΕΩΜΕΤΡΙΚΩΝ ΚΑΤΑΣΚΕΥΩΝ</vt:lpstr>
      <vt:lpstr>ΠΑΡΑΔΕΙΓΜΑΤΑ ΓΕΩΜΕΤΡΙΚΩΝ ΚΑΤΑΣΚΕΥΩΝ</vt:lpstr>
      <vt:lpstr>ΟΡΙΣΜΟΙ</vt:lpstr>
      <vt:lpstr>ΑΦΟΡΜΗ </vt:lpstr>
      <vt:lpstr>ΟΦΕΛΟΣ</vt:lpstr>
      <vt:lpstr>ΟΦΕΛΟΣ</vt:lpstr>
      <vt:lpstr>1η ΠΡΟΣΕΓΓΙΣΗ ΑΠΟ ΜΑΘΗΤΕΣ</vt:lpstr>
      <vt:lpstr>1η ΠΡΟΣΕΓΓΙΣΗ ΑΠΟ ΜΑΘΗΤΕΣ</vt:lpstr>
      <vt:lpstr>2η ΠΡΟΣΕΓΓΙΣΗ ΑΠΟ ΜΑΘΗΤΕΣ</vt:lpstr>
      <vt:lpstr>3η ΠΡΟΣΕΓΓΙΣΗ ΑΠΟ ΜΑΘΗΤΕΣ</vt:lpstr>
      <vt:lpstr>ΣΥΜΠΕΡΑΣΜΑΤΑ</vt:lpstr>
      <vt:lpstr>Σας 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ΓΕΩΜΕΤΡΙΚΕΣ ΚΑΤΑΣΚΕΥΕΣ ΣΤΗ ΔΡΩΣΑ ΔΙΑΔΙΚΑΣΙΑ </dc:title>
  <dc:creator>tassos.spyropoulos75@gmail.com</dc:creator>
  <cp:lastModifiedBy>Τ1</cp:lastModifiedBy>
  <cp:revision>15</cp:revision>
  <dcterms:created xsi:type="dcterms:W3CDTF">2023-09-24T13:46:40Z</dcterms:created>
  <dcterms:modified xsi:type="dcterms:W3CDTF">2023-09-25T10:31:22Z</dcterms:modified>
</cp:coreProperties>
</file>